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9144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9D1"/>
    <a:srgbClr val="7E02FB"/>
    <a:srgbClr val="EC7600"/>
    <a:srgbClr val="1B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9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6484"/>
            <a:ext cx="7772400" cy="318346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802717"/>
            <a:ext cx="6858000" cy="220768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03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5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86834"/>
            <a:ext cx="1971675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486834"/>
            <a:ext cx="5800725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79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89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279653"/>
            <a:ext cx="7886700" cy="38036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6119286"/>
            <a:ext cx="7886700" cy="20002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0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4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86836"/>
            <a:ext cx="78867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241551"/>
            <a:ext cx="3868340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3340100"/>
            <a:ext cx="3868340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241551"/>
            <a:ext cx="3887391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3340100"/>
            <a:ext cx="3887391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0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06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7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316569"/>
            <a:ext cx="4629150" cy="64981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7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316569"/>
            <a:ext cx="4629150" cy="649816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5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86836"/>
            <a:ext cx="78867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34167"/>
            <a:ext cx="78867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C25D2-7F64-40C3-BA4A-BB23BD50CC1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8475136"/>
            <a:ext cx="30861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696AE-EDD2-41DE-B9FB-7307F25A4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290"/>
            <a:ext cx="4572000" cy="4572000"/>
          </a:xfrm>
          <a:prstGeom prst="rect">
            <a:avLst/>
          </a:prstGeom>
          <a:ln w="28575" cap="sq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8BE50-61E5-4733-86C4-7AFBC0ED7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-34290"/>
            <a:ext cx="4572000" cy="4572000"/>
          </a:xfrm>
          <a:prstGeom prst="rect">
            <a:avLst/>
          </a:prstGeom>
          <a:ln w="28575" cap="sq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1FF8F1-3E8C-422F-8BF0-65726007C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4572000" cy="4572000"/>
          </a:xfrm>
          <a:prstGeom prst="rect">
            <a:avLst/>
          </a:prstGeom>
          <a:ln w="28575" cap="sq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C3CDAF-6B58-4E6A-8D3B-9CE79FAFC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4572000"/>
            <a:ext cx="4572000" cy="4572000"/>
          </a:xfrm>
          <a:prstGeom prst="rect">
            <a:avLst/>
          </a:prstGeom>
          <a:ln w="28575" cap="sq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BDC9FB-C5D0-4C14-8329-8E5E4A69E566}"/>
              </a:ext>
            </a:extLst>
          </p:cNvPr>
          <p:cNvSpPr txBox="1"/>
          <p:nvPr/>
        </p:nvSpPr>
        <p:spPr>
          <a:xfrm>
            <a:off x="-2926080" y="1988820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AZD8895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F7E1C-3D03-4223-AD20-364B3DED2613}"/>
              </a:ext>
            </a:extLst>
          </p:cNvPr>
          <p:cNvSpPr txBox="1"/>
          <p:nvPr/>
        </p:nvSpPr>
        <p:spPr>
          <a:xfrm>
            <a:off x="3399884" y="420266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B.1.1.529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09AAE-6E00-4C10-9330-112A47F9149B}"/>
              </a:ext>
            </a:extLst>
          </p:cNvPr>
          <p:cNvSpPr txBox="1"/>
          <p:nvPr/>
        </p:nvSpPr>
        <p:spPr>
          <a:xfrm>
            <a:off x="8497669" y="4202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BJ.1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91CC0-E458-489A-AF82-750C952E5FCC}"/>
              </a:ext>
            </a:extLst>
          </p:cNvPr>
          <p:cNvSpPr txBox="1"/>
          <p:nvPr/>
        </p:nvSpPr>
        <p:spPr>
          <a:xfrm>
            <a:off x="3399884" y="8774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BM.1.1.1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AA622-3C39-41EB-A34F-9A8286CACA53}"/>
              </a:ext>
            </a:extLst>
          </p:cNvPr>
          <p:cNvSpPr txBox="1"/>
          <p:nvPr/>
        </p:nvSpPr>
        <p:spPr>
          <a:xfrm>
            <a:off x="8112949" y="8774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XBB.1.5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E78DD5-9036-85D4-0694-448C22D043A6}"/>
              </a:ext>
            </a:extLst>
          </p:cNvPr>
          <p:cNvSpPr/>
          <p:nvPr/>
        </p:nvSpPr>
        <p:spPr>
          <a:xfrm>
            <a:off x="2780270" y="1535429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N477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AD933B-7836-4398-B00E-3D9909FA7EF8}"/>
              </a:ext>
            </a:extLst>
          </p:cNvPr>
          <p:cNvSpPr/>
          <p:nvPr/>
        </p:nvSpPr>
        <p:spPr>
          <a:xfrm>
            <a:off x="848497" y="1912037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N487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1B9AECA-E0D2-4C3F-307C-1EA381A9CAD0}"/>
              </a:ext>
            </a:extLst>
          </p:cNvPr>
          <p:cNvSpPr/>
          <p:nvPr/>
        </p:nvSpPr>
        <p:spPr>
          <a:xfrm>
            <a:off x="6974668" y="2457007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K478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54445-3ED8-2241-FA18-B67AB138982D}"/>
              </a:ext>
            </a:extLst>
          </p:cNvPr>
          <p:cNvSpPr/>
          <p:nvPr/>
        </p:nvSpPr>
        <p:spPr>
          <a:xfrm>
            <a:off x="8353168" y="2804365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N477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465C677-2190-C065-5428-F815A0004FEA}"/>
              </a:ext>
            </a:extLst>
          </p:cNvPr>
          <p:cNvSpPr/>
          <p:nvPr/>
        </p:nvSpPr>
        <p:spPr>
          <a:xfrm>
            <a:off x="2084171" y="6490797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F486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06857D-83C8-9EC8-626A-C539AC993F0B}"/>
              </a:ext>
            </a:extLst>
          </p:cNvPr>
          <p:cNvSpPr/>
          <p:nvPr/>
        </p:nvSpPr>
        <p:spPr>
          <a:xfrm>
            <a:off x="5135622" y="6721766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G485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E713ECE-CF92-1B80-6A8A-92576DC0487A}"/>
              </a:ext>
            </a:extLst>
          </p:cNvPr>
          <p:cNvSpPr/>
          <p:nvPr/>
        </p:nvSpPr>
        <p:spPr>
          <a:xfrm>
            <a:off x="6617660" y="6490796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N487</a:t>
            </a:r>
          </a:p>
        </p:txBody>
      </p:sp>
    </p:spTree>
    <p:extLst>
      <p:ext uri="{BB962C8B-B14F-4D97-AF65-F5344CB8AC3E}">
        <p14:creationId xmlns:p14="http://schemas.microsoft.com/office/powerpoint/2010/main" val="3220858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696AE-EDD2-41DE-B9FB-7307F25A4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29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8BE50-61E5-4733-86C4-7AFBC0ED7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-3429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1FF8F1-3E8C-422F-8BF0-65726007C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C3CDAF-6B58-4E6A-8D3B-9CE79FAFC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BDC9FB-C5D0-4C14-8329-8E5E4A69E566}"/>
              </a:ext>
            </a:extLst>
          </p:cNvPr>
          <p:cNvSpPr txBox="1"/>
          <p:nvPr/>
        </p:nvSpPr>
        <p:spPr>
          <a:xfrm>
            <a:off x="-2926080" y="1988820"/>
            <a:ext cx="146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LY-CoV1404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F7E1C-3D03-4223-AD20-364B3DED2613}"/>
              </a:ext>
            </a:extLst>
          </p:cNvPr>
          <p:cNvSpPr txBox="1"/>
          <p:nvPr/>
        </p:nvSpPr>
        <p:spPr>
          <a:xfrm>
            <a:off x="3399884" y="420266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B.1.1.529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09AAE-6E00-4C10-9330-112A47F9149B}"/>
              </a:ext>
            </a:extLst>
          </p:cNvPr>
          <p:cNvSpPr txBox="1"/>
          <p:nvPr/>
        </p:nvSpPr>
        <p:spPr>
          <a:xfrm>
            <a:off x="8497669" y="4202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BJ.1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91CC0-E458-489A-AF82-750C952E5FCC}"/>
              </a:ext>
            </a:extLst>
          </p:cNvPr>
          <p:cNvSpPr txBox="1"/>
          <p:nvPr/>
        </p:nvSpPr>
        <p:spPr>
          <a:xfrm>
            <a:off x="3399884" y="8774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BM.1.1.1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AA622-3C39-41EB-A34F-9A8286CACA53}"/>
              </a:ext>
            </a:extLst>
          </p:cNvPr>
          <p:cNvSpPr txBox="1"/>
          <p:nvPr/>
        </p:nvSpPr>
        <p:spPr>
          <a:xfrm>
            <a:off x="8112949" y="8774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XBB.1.5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B74FDF3-3A7E-4346-AA73-3D85DFFAD6A3}"/>
              </a:ext>
            </a:extLst>
          </p:cNvPr>
          <p:cNvSpPr/>
          <p:nvPr/>
        </p:nvSpPr>
        <p:spPr>
          <a:xfrm>
            <a:off x="1013254" y="2593992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R493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6EDCE8-DD38-166C-8C72-C11F82AD2731}"/>
              </a:ext>
            </a:extLst>
          </p:cNvPr>
          <p:cNvSpPr/>
          <p:nvPr/>
        </p:nvSpPr>
        <p:spPr>
          <a:xfrm>
            <a:off x="2582562" y="629268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G485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9CCAFF-52F1-4ABD-5069-AF1A1334D6EF}"/>
              </a:ext>
            </a:extLst>
          </p:cNvPr>
          <p:cNvSpPr/>
          <p:nvPr/>
        </p:nvSpPr>
        <p:spPr>
          <a:xfrm>
            <a:off x="3686432" y="1593095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A484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137C7D-F4A4-E468-20F3-11328DB4A182}"/>
              </a:ext>
            </a:extLst>
          </p:cNvPr>
          <p:cNvSpPr/>
          <p:nvPr/>
        </p:nvSpPr>
        <p:spPr>
          <a:xfrm>
            <a:off x="2384854" y="2358152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F490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E2FE99-F06D-A968-4551-6F9B1B9EAC7C}"/>
              </a:ext>
            </a:extLst>
          </p:cNvPr>
          <p:cNvSpPr/>
          <p:nvPr/>
        </p:nvSpPr>
        <p:spPr>
          <a:xfrm>
            <a:off x="6656173" y="5805687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G485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F11FEA-9106-B7C4-6F5F-B811C251B1A1}"/>
              </a:ext>
            </a:extLst>
          </p:cNvPr>
          <p:cNvSpPr/>
          <p:nvPr/>
        </p:nvSpPr>
        <p:spPr>
          <a:xfrm>
            <a:off x="4920784" y="7520903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S494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055EA9-EA38-E5F7-D5BE-9057A1365A7D}"/>
              </a:ext>
            </a:extLst>
          </p:cNvPr>
          <p:cNvSpPr/>
          <p:nvPr/>
        </p:nvSpPr>
        <p:spPr>
          <a:xfrm>
            <a:off x="2969739" y="5400022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G485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7424B8-4836-F63A-EDFE-5C6B15083997}"/>
              </a:ext>
            </a:extLst>
          </p:cNvPr>
          <p:cNvSpPr/>
          <p:nvPr/>
        </p:nvSpPr>
        <p:spPr>
          <a:xfrm>
            <a:off x="2022404" y="6793918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EFB949-FF9F-5A67-CC3C-E7939F164126}"/>
              </a:ext>
            </a:extLst>
          </p:cNvPr>
          <p:cNvSpPr/>
          <p:nvPr/>
        </p:nvSpPr>
        <p:spPr>
          <a:xfrm>
            <a:off x="1150651" y="7248436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Q493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D4904C3-F7AA-3CFB-FDA5-243EB7DC5724}"/>
              </a:ext>
            </a:extLst>
          </p:cNvPr>
          <p:cNvSpPr/>
          <p:nvPr/>
        </p:nvSpPr>
        <p:spPr>
          <a:xfrm>
            <a:off x="204622" y="7595417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7B1D004-DE4A-8F79-3D7A-76F9685693F4}"/>
              </a:ext>
            </a:extLst>
          </p:cNvPr>
          <p:cNvSpPr/>
          <p:nvPr/>
        </p:nvSpPr>
        <p:spPr>
          <a:xfrm>
            <a:off x="1927653" y="5669453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A484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B6A641-3EBB-6D62-4257-00722A528BA4}"/>
              </a:ext>
            </a:extLst>
          </p:cNvPr>
          <p:cNvSpPr/>
          <p:nvPr/>
        </p:nvSpPr>
        <p:spPr>
          <a:xfrm>
            <a:off x="5634680" y="2358152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R493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96E4742-BB4D-5DAB-78DE-EF4B31B2856F}"/>
              </a:ext>
            </a:extLst>
          </p:cNvPr>
          <p:cNvSpPr/>
          <p:nvPr/>
        </p:nvSpPr>
        <p:spPr>
          <a:xfrm>
            <a:off x="7652951" y="915122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G485</a:t>
            </a:r>
          </a:p>
        </p:txBody>
      </p:sp>
    </p:spTree>
    <p:extLst>
      <p:ext uri="{BB962C8B-B14F-4D97-AF65-F5344CB8AC3E}">
        <p14:creationId xmlns:p14="http://schemas.microsoft.com/office/powerpoint/2010/main" val="1785153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696AE-EDD2-41DE-B9FB-7307F25A4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29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8BE50-61E5-4733-86C4-7AFBC0ED7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-3429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1FF8F1-3E8C-422F-8BF0-65726007C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C3CDAF-6B58-4E6A-8D3B-9CE79FAFC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BDC9FB-C5D0-4C14-8329-8E5E4A69E566}"/>
              </a:ext>
            </a:extLst>
          </p:cNvPr>
          <p:cNvSpPr txBox="1"/>
          <p:nvPr/>
        </p:nvSpPr>
        <p:spPr>
          <a:xfrm>
            <a:off x="-2926080" y="1988820"/>
            <a:ext cx="133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LY-CoV555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F7E1C-3D03-4223-AD20-364B3DED2613}"/>
              </a:ext>
            </a:extLst>
          </p:cNvPr>
          <p:cNvSpPr txBox="1"/>
          <p:nvPr/>
        </p:nvSpPr>
        <p:spPr>
          <a:xfrm>
            <a:off x="3399884" y="420266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B.1.1.529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09AAE-6E00-4C10-9330-112A47F9149B}"/>
              </a:ext>
            </a:extLst>
          </p:cNvPr>
          <p:cNvSpPr txBox="1"/>
          <p:nvPr/>
        </p:nvSpPr>
        <p:spPr>
          <a:xfrm>
            <a:off x="8497669" y="4202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BJ.1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91CC0-E458-489A-AF82-750C952E5FCC}"/>
              </a:ext>
            </a:extLst>
          </p:cNvPr>
          <p:cNvSpPr txBox="1"/>
          <p:nvPr/>
        </p:nvSpPr>
        <p:spPr>
          <a:xfrm>
            <a:off x="3399884" y="8774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BM.1.1.1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AA622-3C39-41EB-A34F-9A8286CACA53}"/>
              </a:ext>
            </a:extLst>
          </p:cNvPr>
          <p:cNvSpPr txBox="1"/>
          <p:nvPr/>
        </p:nvSpPr>
        <p:spPr>
          <a:xfrm>
            <a:off x="8112949" y="8774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XBB.1.5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E61B4C-A373-EA4C-9543-6CF12A57C5F0}"/>
              </a:ext>
            </a:extLst>
          </p:cNvPr>
          <p:cNvSpPr/>
          <p:nvPr/>
        </p:nvSpPr>
        <p:spPr>
          <a:xfrm>
            <a:off x="1655805" y="1852586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R493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93B93BC-9269-3AE7-A668-1F704BDF2570}"/>
              </a:ext>
            </a:extLst>
          </p:cNvPr>
          <p:cNvSpPr/>
          <p:nvPr/>
        </p:nvSpPr>
        <p:spPr>
          <a:xfrm>
            <a:off x="7939952" y="6264633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A484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91BFC5-185C-A9F1-7353-DA82E471549A}"/>
              </a:ext>
            </a:extLst>
          </p:cNvPr>
          <p:cNvSpPr/>
          <p:nvPr/>
        </p:nvSpPr>
        <p:spPr>
          <a:xfrm>
            <a:off x="8298298" y="5416049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P486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BDB47D9-8A16-7F80-8C12-1964206D6BF6}"/>
              </a:ext>
            </a:extLst>
          </p:cNvPr>
          <p:cNvSpPr/>
          <p:nvPr/>
        </p:nvSpPr>
        <p:spPr>
          <a:xfrm>
            <a:off x="4920784" y="7520903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DF5F84-AA2E-5C40-70E6-169CC1FA91C9}"/>
              </a:ext>
            </a:extLst>
          </p:cNvPr>
          <p:cNvSpPr/>
          <p:nvPr/>
        </p:nvSpPr>
        <p:spPr>
          <a:xfrm>
            <a:off x="3399884" y="5983888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A484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C23E64-B156-7694-9C27-E6D6299361BA}"/>
              </a:ext>
            </a:extLst>
          </p:cNvPr>
          <p:cNvSpPr/>
          <p:nvPr/>
        </p:nvSpPr>
        <p:spPr>
          <a:xfrm>
            <a:off x="2601833" y="7055465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S490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33B65E-BAFA-8EB6-0F41-26AEBB9F5DCA}"/>
              </a:ext>
            </a:extLst>
          </p:cNvPr>
          <p:cNvSpPr/>
          <p:nvPr/>
        </p:nvSpPr>
        <p:spPr>
          <a:xfrm>
            <a:off x="1348359" y="7295599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Q493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5F8713D-1D6C-5F94-0350-0D7170735D64}"/>
              </a:ext>
            </a:extLst>
          </p:cNvPr>
          <p:cNvSpPr/>
          <p:nvPr/>
        </p:nvSpPr>
        <p:spPr>
          <a:xfrm>
            <a:off x="8398491" y="592794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F486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38B817-661B-B506-E4F3-D00C5C136B52}"/>
              </a:ext>
            </a:extLst>
          </p:cNvPr>
          <p:cNvSpPr/>
          <p:nvPr/>
        </p:nvSpPr>
        <p:spPr>
          <a:xfrm>
            <a:off x="6028773" y="2442276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R493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3CB46A0-B741-999B-B02F-482C9F4CF6D4}"/>
              </a:ext>
            </a:extLst>
          </p:cNvPr>
          <p:cNvSpPr/>
          <p:nvPr/>
        </p:nvSpPr>
        <p:spPr>
          <a:xfrm>
            <a:off x="4920784" y="2889183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S494</a:t>
            </a:r>
          </a:p>
        </p:txBody>
      </p:sp>
    </p:spTree>
    <p:extLst>
      <p:ext uri="{BB962C8B-B14F-4D97-AF65-F5344CB8AC3E}">
        <p14:creationId xmlns:p14="http://schemas.microsoft.com/office/powerpoint/2010/main" val="2554571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C3CDAF-6B58-4E6A-8D3B-9CE79FAFC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BDC9FB-C5D0-4C14-8329-8E5E4A69E566}"/>
              </a:ext>
            </a:extLst>
          </p:cNvPr>
          <p:cNvSpPr txBox="1"/>
          <p:nvPr/>
        </p:nvSpPr>
        <p:spPr>
          <a:xfrm>
            <a:off x="-2926080" y="198882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XBB.1.5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AA622-3C39-41EB-A34F-9A8286CACA53}"/>
              </a:ext>
            </a:extLst>
          </p:cNvPr>
          <p:cNvSpPr txBox="1"/>
          <p:nvPr/>
        </p:nvSpPr>
        <p:spPr>
          <a:xfrm>
            <a:off x="3230538" y="8774668"/>
            <a:ext cx="133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LY-CoV555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06EAD-EDBA-288B-DBCA-F19AB9B50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C68BC-70E5-EC8A-7F44-A78C851DBC56}"/>
              </a:ext>
            </a:extLst>
          </p:cNvPr>
          <p:cNvSpPr txBox="1"/>
          <p:nvPr/>
        </p:nvSpPr>
        <p:spPr>
          <a:xfrm>
            <a:off x="7711029" y="8774668"/>
            <a:ext cx="146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LY-CoV1404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9FA043-D401-EB2B-27CB-658575C71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290" y="4572000"/>
            <a:ext cx="4572000" cy="4572000"/>
          </a:xfrm>
          <a:prstGeom prst="rect">
            <a:avLst/>
          </a:prstGeom>
          <a:ln w="28575" cap="sq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744BB4-7520-5BB8-9B63-10F79AE84973}"/>
              </a:ext>
            </a:extLst>
          </p:cNvPr>
          <p:cNvSpPr txBox="1"/>
          <p:nvPr/>
        </p:nvSpPr>
        <p:spPr>
          <a:xfrm>
            <a:off x="12590998" y="877466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AZD8895</a:t>
            </a:r>
          </a:p>
        </p:txBody>
      </p:sp>
    </p:spTree>
    <p:extLst>
      <p:ext uri="{BB962C8B-B14F-4D97-AF65-F5344CB8AC3E}">
        <p14:creationId xmlns:p14="http://schemas.microsoft.com/office/powerpoint/2010/main" val="2249539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2972</TotalTime>
  <Words>75</Words>
  <Application>Microsoft Office PowerPoint</Application>
  <PresentationFormat>Custom</PresentationFormat>
  <Paragraphs>49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Colby Ford</dc:creator>
  <cp:lastModifiedBy>Colby Ford</cp:lastModifiedBy>
  <cp:revision>9</cp:revision>
  <dcterms:created xsi:type="dcterms:W3CDTF">2023-02-08T21:28:32Z</dcterms:created>
  <dcterms:modified xsi:type="dcterms:W3CDTF">2023-03-12T18:17:06Z</dcterms:modified>
</cp:coreProperties>
</file>